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4" autoAdjust="0"/>
    <p:restoredTop sz="94660"/>
  </p:normalViewPr>
  <p:slideViewPr>
    <p:cSldViewPr snapToGrid="0">
      <p:cViewPr varScale="1">
        <p:scale>
          <a:sx n="91" d="100"/>
          <a:sy n="91" d="100"/>
        </p:scale>
        <p:origin x="91" y="1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EB865-8839-4935-8770-287F7A69C587}" type="datetimeFigureOut">
              <a:rPr kumimoji="1" lang="ja-JP" altLang="en-US" smtClean="0"/>
              <a:t>2021/3/21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4DD2E-5969-4B3C-B426-30CFA2A217E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382450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EB865-8839-4935-8770-287F7A69C587}" type="datetimeFigureOut">
              <a:rPr kumimoji="1" lang="ja-JP" altLang="en-US" smtClean="0"/>
              <a:t>2021/3/21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4DD2E-5969-4B3C-B426-30CFA2A217E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70831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EB865-8839-4935-8770-287F7A69C587}" type="datetimeFigureOut">
              <a:rPr kumimoji="1" lang="ja-JP" altLang="en-US" smtClean="0"/>
              <a:t>2021/3/21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4DD2E-5969-4B3C-B426-30CFA2A217E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268349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EB865-8839-4935-8770-287F7A69C587}" type="datetimeFigureOut">
              <a:rPr kumimoji="1" lang="ja-JP" altLang="en-US" smtClean="0"/>
              <a:t>2021/3/21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4DD2E-5969-4B3C-B426-30CFA2A217E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5433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EB865-8839-4935-8770-287F7A69C587}" type="datetimeFigureOut">
              <a:rPr kumimoji="1" lang="ja-JP" altLang="en-US" smtClean="0"/>
              <a:t>2021/3/21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4DD2E-5969-4B3C-B426-30CFA2A217E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36285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EB865-8839-4935-8770-287F7A69C587}" type="datetimeFigureOut">
              <a:rPr kumimoji="1" lang="ja-JP" altLang="en-US" smtClean="0"/>
              <a:t>2021/3/21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4DD2E-5969-4B3C-B426-30CFA2A217E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813753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EB865-8839-4935-8770-287F7A69C587}" type="datetimeFigureOut">
              <a:rPr kumimoji="1" lang="ja-JP" altLang="en-US" smtClean="0"/>
              <a:t>2021/3/21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4DD2E-5969-4B3C-B426-30CFA2A217E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74999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EB865-8839-4935-8770-287F7A69C587}" type="datetimeFigureOut">
              <a:rPr kumimoji="1" lang="ja-JP" altLang="en-US" smtClean="0"/>
              <a:t>2021/3/21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4DD2E-5969-4B3C-B426-30CFA2A217E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48088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EB865-8839-4935-8770-287F7A69C587}" type="datetimeFigureOut">
              <a:rPr kumimoji="1" lang="ja-JP" altLang="en-US" smtClean="0"/>
              <a:t>2021/3/21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4DD2E-5969-4B3C-B426-30CFA2A217E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857073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EB865-8839-4935-8770-287F7A69C587}" type="datetimeFigureOut">
              <a:rPr kumimoji="1" lang="ja-JP" altLang="en-US" smtClean="0"/>
              <a:t>2021/3/21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4DD2E-5969-4B3C-B426-30CFA2A217E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759500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EB865-8839-4935-8770-287F7A69C587}" type="datetimeFigureOut">
              <a:rPr kumimoji="1" lang="ja-JP" altLang="en-US" smtClean="0"/>
              <a:t>2021/3/21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4DD2E-5969-4B3C-B426-30CFA2A217E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33642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1EB865-8839-4935-8770-287F7A69C587}" type="datetimeFigureOut">
              <a:rPr kumimoji="1" lang="ja-JP" altLang="en-US" smtClean="0"/>
              <a:t>2021/3/21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04DD2E-5969-4B3C-B426-30CFA2A217E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472039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/>
          <p:cNvGrpSpPr/>
          <p:nvPr/>
        </p:nvGrpSpPr>
        <p:grpSpPr>
          <a:xfrm>
            <a:off x="8365893" y="2306972"/>
            <a:ext cx="3244310" cy="4261608"/>
            <a:chOff x="6870360" y="301563"/>
            <a:chExt cx="4496500" cy="5906439"/>
          </a:xfrm>
        </p:grpSpPr>
        <p:sp>
          <p:nvSpPr>
            <p:cNvPr id="5" name="角丸四角形 4"/>
            <p:cNvSpPr/>
            <p:nvPr/>
          </p:nvSpPr>
          <p:spPr>
            <a:xfrm>
              <a:off x="6870360" y="301563"/>
              <a:ext cx="4496500" cy="5906439"/>
            </a:xfrm>
            <a:prstGeom prst="roundRect">
              <a:avLst>
                <a:gd name="adj" fmla="val 9204"/>
              </a:avLst>
            </a:prstGeom>
            <a:blipFill>
              <a:blip r:embed="rId2"/>
              <a:tile tx="0" ty="0" sx="100000" sy="100000" flip="none" algn="tl"/>
            </a:blip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200"/>
            </a:p>
          </p:txBody>
        </p:sp>
        <p:sp>
          <p:nvSpPr>
            <p:cNvPr id="6" name="テキスト ボックス 5"/>
            <p:cNvSpPr txBox="1"/>
            <p:nvPr/>
          </p:nvSpPr>
          <p:spPr>
            <a:xfrm>
              <a:off x="7424338" y="1015301"/>
              <a:ext cx="3388546" cy="63985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2400" dirty="0" smtClean="0">
                  <a:latin typeface="Comic Sans MS" panose="030F0702030302020204" pitchFamily="66" charset="0"/>
                  <a:ea typeface="Meiryo UI" panose="020B0604030504040204" pitchFamily="50" charset="-128"/>
                </a:rPr>
                <a:t>Thanks delivery</a:t>
              </a:r>
              <a:endParaRPr kumimoji="1" lang="ja-JP" altLang="en-US" sz="2400" dirty="0">
                <a:latin typeface="Comic Sans MS" panose="030F0702030302020204" pitchFamily="66" charset="0"/>
                <a:ea typeface="Meiryo UI" panose="020B0604030504040204" pitchFamily="50" charset="-128"/>
              </a:endParaRPr>
            </a:p>
          </p:txBody>
        </p:sp>
        <p:sp>
          <p:nvSpPr>
            <p:cNvPr id="8" name="テキスト ボックス 7"/>
            <p:cNvSpPr txBox="1"/>
            <p:nvPr/>
          </p:nvSpPr>
          <p:spPr>
            <a:xfrm>
              <a:off x="7647619" y="2002308"/>
              <a:ext cx="2941984" cy="115173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600" dirty="0" smtClean="0">
                  <a:latin typeface="Comic Sans MS" panose="030F0702030302020204" pitchFamily="66" charset="0"/>
                  <a:ea typeface="Meiryo UI" panose="020B0604030504040204" pitchFamily="50" charset="-128"/>
                </a:rPr>
                <a:t>荷物は玄関前の</a:t>
              </a:r>
              <a:endParaRPr kumimoji="1" lang="en-US" altLang="ja-JP" sz="1600" dirty="0" smtClean="0">
                <a:latin typeface="Comic Sans MS" panose="030F0702030302020204" pitchFamily="66" charset="0"/>
                <a:ea typeface="Meiryo UI" panose="020B0604030504040204" pitchFamily="50" charset="-128"/>
              </a:endParaRPr>
            </a:p>
            <a:p>
              <a:pPr algn="ctr"/>
              <a:r>
                <a:rPr lang="ja-JP" altLang="en-US" sz="1600" dirty="0" smtClean="0">
                  <a:latin typeface="Comic Sans MS" panose="030F0702030302020204" pitchFamily="66" charset="0"/>
                  <a:ea typeface="Meiryo UI" panose="020B0604030504040204" pitchFamily="50" charset="-128"/>
                </a:rPr>
                <a:t>置配袋に入れてください</a:t>
              </a:r>
              <a:endParaRPr lang="en-US" altLang="ja-JP" sz="1600" dirty="0" smtClean="0">
                <a:latin typeface="Comic Sans MS" panose="030F0702030302020204" pitchFamily="66" charset="0"/>
                <a:ea typeface="Meiryo UI" panose="020B0604030504040204" pitchFamily="50" charset="-128"/>
              </a:endParaRPr>
            </a:p>
            <a:p>
              <a:pPr algn="ctr"/>
              <a:r>
                <a:rPr kumimoji="1" lang="ja-JP" altLang="en-US" sz="1600" b="1" dirty="0" smtClean="0">
                  <a:latin typeface="Comic Sans MS" panose="030F0702030302020204" pitchFamily="66" charset="0"/>
                  <a:ea typeface="Meiryo UI" panose="020B0604030504040204" pitchFamily="50" charset="-128"/>
                </a:rPr>
                <a:t>インターホンは不要</a:t>
              </a:r>
              <a:r>
                <a:rPr kumimoji="1" lang="ja-JP" altLang="en-US" sz="1600" dirty="0" smtClean="0">
                  <a:latin typeface="Comic Sans MS" panose="030F0702030302020204" pitchFamily="66" charset="0"/>
                  <a:ea typeface="Meiryo UI" panose="020B0604030504040204" pitchFamily="50" charset="-128"/>
                </a:rPr>
                <a:t>です</a:t>
              </a:r>
              <a:endParaRPr kumimoji="1" lang="ja-JP" altLang="en-US" sz="1600" dirty="0">
                <a:latin typeface="Comic Sans MS" panose="030F0702030302020204" pitchFamily="66" charset="0"/>
                <a:ea typeface="Meiryo UI" panose="020B0604030504040204" pitchFamily="50" charset="-128"/>
              </a:endParaRPr>
            </a:p>
          </p:txBody>
        </p:sp>
        <p:pic>
          <p:nvPicPr>
            <p:cNvPr id="9" name="図 8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280410" y="3501195"/>
              <a:ext cx="1676399" cy="1676399"/>
            </a:xfrm>
            <a:prstGeom prst="rect">
              <a:avLst/>
            </a:prstGeom>
          </p:spPr>
        </p:pic>
      </p:grpSp>
      <p:grpSp>
        <p:nvGrpSpPr>
          <p:cNvPr id="10" name="グループ化 9"/>
          <p:cNvGrpSpPr/>
          <p:nvPr/>
        </p:nvGrpSpPr>
        <p:grpSpPr>
          <a:xfrm>
            <a:off x="4206352" y="2306972"/>
            <a:ext cx="3244310" cy="4261608"/>
            <a:chOff x="6870360" y="301563"/>
            <a:chExt cx="4496500" cy="5906439"/>
          </a:xfrm>
        </p:grpSpPr>
        <p:sp>
          <p:nvSpPr>
            <p:cNvPr id="11" name="角丸四角形 10"/>
            <p:cNvSpPr/>
            <p:nvPr/>
          </p:nvSpPr>
          <p:spPr>
            <a:xfrm>
              <a:off x="6870360" y="301563"/>
              <a:ext cx="4496500" cy="5906439"/>
            </a:xfrm>
            <a:prstGeom prst="roundRect">
              <a:avLst>
                <a:gd name="adj" fmla="val 9204"/>
              </a:avLst>
            </a:prstGeom>
            <a:blipFill>
              <a:blip r:embed="rId2"/>
              <a:tile tx="0" ty="0" sx="100000" sy="100000" flip="none" algn="tl"/>
            </a:blip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200"/>
            </a:p>
          </p:txBody>
        </p:sp>
        <p:sp>
          <p:nvSpPr>
            <p:cNvPr id="12" name="テキスト ボックス 11"/>
            <p:cNvSpPr txBox="1"/>
            <p:nvPr/>
          </p:nvSpPr>
          <p:spPr>
            <a:xfrm>
              <a:off x="7424338" y="1015301"/>
              <a:ext cx="3388546" cy="63985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2400" dirty="0" smtClean="0">
                  <a:latin typeface="Comic Sans MS" panose="030F0702030302020204" pitchFamily="66" charset="0"/>
                  <a:ea typeface="Meiryo UI" panose="020B0604030504040204" pitchFamily="50" charset="-128"/>
                </a:rPr>
                <a:t>Thanks delivery</a:t>
              </a:r>
              <a:endParaRPr kumimoji="1" lang="ja-JP" altLang="en-US" sz="2400" dirty="0">
                <a:latin typeface="Comic Sans MS" panose="030F0702030302020204" pitchFamily="66" charset="0"/>
                <a:ea typeface="Meiryo UI" panose="020B0604030504040204" pitchFamily="50" charset="-128"/>
              </a:endParaRPr>
            </a:p>
          </p:txBody>
        </p:sp>
        <p:sp>
          <p:nvSpPr>
            <p:cNvPr id="13" name="テキスト ボックス 12"/>
            <p:cNvSpPr txBox="1"/>
            <p:nvPr/>
          </p:nvSpPr>
          <p:spPr>
            <a:xfrm>
              <a:off x="7647619" y="2002308"/>
              <a:ext cx="2941984" cy="115173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600" dirty="0" smtClean="0">
                  <a:latin typeface="Comic Sans MS" panose="030F0702030302020204" pitchFamily="66" charset="0"/>
                  <a:ea typeface="Meiryo UI" panose="020B0604030504040204" pitchFamily="50" charset="-128"/>
                </a:rPr>
                <a:t>荷物は玄関前の</a:t>
              </a:r>
              <a:endParaRPr kumimoji="1" lang="en-US" altLang="ja-JP" sz="1600" dirty="0" smtClean="0">
                <a:latin typeface="Comic Sans MS" panose="030F0702030302020204" pitchFamily="66" charset="0"/>
                <a:ea typeface="Meiryo UI" panose="020B0604030504040204" pitchFamily="50" charset="-128"/>
              </a:endParaRPr>
            </a:p>
            <a:p>
              <a:pPr algn="ctr"/>
              <a:r>
                <a:rPr lang="ja-JP" altLang="en-US" sz="1600" dirty="0" smtClean="0">
                  <a:latin typeface="Comic Sans MS" panose="030F0702030302020204" pitchFamily="66" charset="0"/>
                  <a:ea typeface="Meiryo UI" panose="020B0604030504040204" pitchFamily="50" charset="-128"/>
                </a:rPr>
                <a:t>置配袋に入れてください</a:t>
              </a:r>
              <a:endParaRPr lang="en-US" altLang="ja-JP" sz="1600" dirty="0" smtClean="0">
                <a:latin typeface="Comic Sans MS" panose="030F0702030302020204" pitchFamily="66" charset="0"/>
                <a:ea typeface="Meiryo UI" panose="020B0604030504040204" pitchFamily="50" charset="-128"/>
              </a:endParaRPr>
            </a:p>
            <a:p>
              <a:pPr algn="ctr"/>
              <a:r>
                <a:rPr kumimoji="1" lang="ja-JP" altLang="en-US" sz="1600" b="1" dirty="0" smtClean="0">
                  <a:latin typeface="Comic Sans MS" panose="030F0702030302020204" pitchFamily="66" charset="0"/>
                  <a:ea typeface="Meiryo UI" panose="020B0604030504040204" pitchFamily="50" charset="-128"/>
                </a:rPr>
                <a:t>インターホンは不要</a:t>
              </a:r>
              <a:r>
                <a:rPr kumimoji="1" lang="ja-JP" altLang="en-US" sz="1600" dirty="0" smtClean="0">
                  <a:latin typeface="Comic Sans MS" panose="030F0702030302020204" pitchFamily="66" charset="0"/>
                  <a:ea typeface="Meiryo UI" panose="020B0604030504040204" pitchFamily="50" charset="-128"/>
                </a:rPr>
                <a:t>です</a:t>
              </a:r>
              <a:endParaRPr kumimoji="1" lang="ja-JP" altLang="en-US" sz="1600" dirty="0">
                <a:latin typeface="Comic Sans MS" panose="030F0702030302020204" pitchFamily="66" charset="0"/>
                <a:ea typeface="Meiryo UI" panose="020B0604030504040204" pitchFamily="50" charset="-128"/>
              </a:endParaRPr>
            </a:p>
          </p:txBody>
        </p:sp>
        <p:pic>
          <p:nvPicPr>
            <p:cNvPr id="14" name="図 13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280410" y="3501195"/>
              <a:ext cx="1676399" cy="1676399"/>
            </a:xfrm>
            <a:prstGeom prst="rect">
              <a:avLst/>
            </a:prstGeom>
          </p:spPr>
        </p:pic>
      </p:grpSp>
      <p:grpSp>
        <p:nvGrpSpPr>
          <p:cNvPr id="15" name="グループ化 14"/>
          <p:cNvGrpSpPr/>
          <p:nvPr/>
        </p:nvGrpSpPr>
        <p:grpSpPr>
          <a:xfrm>
            <a:off x="401236" y="2306972"/>
            <a:ext cx="3244310" cy="4261608"/>
            <a:chOff x="6870360" y="301563"/>
            <a:chExt cx="4496500" cy="5906439"/>
          </a:xfrm>
        </p:grpSpPr>
        <p:sp>
          <p:nvSpPr>
            <p:cNvPr id="16" name="角丸四角形 15"/>
            <p:cNvSpPr/>
            <p:nvPr/>
          </p:nvSpPr>
          <p:spPr>
            <a:xfrm>
              <a:off x="6870360" y="301563"/>
              <a:ext cx="4496500" cy="5906439"/>
            </a:xfrm>
            <a:prstGeom prst="roundRect">
              <a:avLst>
                <a:gd name="adj" fmla="val 9204"/>
              </a:avLst>
            </a:prstGeom>
            <a:blipFill>
              <a:blip r:embed="rId2"/>
              <a:tile tx="0" ty="0" sx="100000" sy="100000" flip="none" algn="tl"/>
            </a:blip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200"/>
            </a:p>
          </p:txBody>
        </p:sp>
        <p:sp>
          <p:nvSpPr>
            <p:cNvPr id="17" name="テキスト ボックス 16"/>
            <p:cNvSpPr txBox="1"/>
            <p:nvPr/>
          </p:nvSpPr>
          <p:spPr>
            <a:xfrm>
              <a:off x="7424338" y="1015301"/>
              <a:ext cx="3388546" cy="63985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2400" dirty="0" smtClean="0">
                  <a:latin typeface="Comic Sans MS" panose="030F0702030302020204" pitchFamily="66" charset="0"/>
                  <a:ea typeface="Meiryo UI" panose="020B0604030504040204" pitchFamily="50" charset="-128"/>
                </a:rPr>
                <a:t>Thanks delivery</a:t>
              </a:r>
              <a:endParaRPr kumimoji="1" lang="ja-JP" altLang="en-US" sz="2400" dirty="0">
                <a:latin typeface="Comic Sans MS" panose="030F0702030302020204" pitchFamily="66" charset="0"/>
                <a:ea typeface="Meiryo UI" panose="020B0604030504040204" pitchFamily="50" charset="-128"/>
              </a:endParaRPr>
            </a:p>
          </p:txBody>
        </p:sp>
        <p:sp>
          <p:nvSpPr>
            <p:cNvPr id="18" name="テキスト ボックス 17"/>
            <p:cNvSpPr txBox="1"/>
            <p:nvPr/>
          </p:nvSpPr>
          <p:spPr>
            <a:xfrm>
              <a:off x="7647619" y="2002308"/>
              <a:ext cx="2941984" cy="115173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600" dirty="0" smtClean="0">
                  <a:latin typeface="Comic Sans MS" panose="030F0702030302020204" pitchFamily="66" charset="0"/>
                  <a:ea typeface="Meiryo UI" panose="020B0604030504040204" pitchFamily="50" charset="-128"/>
                </a:rPr>
                <a:t>荷物は玄関前の</a:t>
              </a:r>
              <a:endParaRPr kumimoji="1" lang="en-US" altLang="ja-JP" sz="1600" dirty="0" smtClean="0">
                <a:latin typeface="Comic Sans MS" panose="030F0702030302020204" pitchFamily="66" charset="0"/>
                <a:ea typeface="Meiryo UI" panose="020B0604030504040204" pitchFamily="50" charset="-128"/>
              </a:endParaRPr>
            </a:p>
            <a:p>
              <a:pPr algn="ctr"/>
              <a:r>
                <a:rPr lang="ja-JP" altLang="en-US" sz="1600" dirty="0" smtClean="0">
                  <a:latin typeface="Comic Sans MS" panose="030F0702030302020204" pitchFamily="66" charset="0"/>
                  <a:ea typeface="Meiryo UI" panose="020B0604030504040204" pitchFamily="50" charset="-128"/>
                </a:rPr>
                <a:t>置配袋に入れてください</a:t>
              </a:r>
              <a:endParaRPr lang="en-US" altLang="ja-JP" sz="1600" dirty="0" smtClean="0">
                <a:latin typeface="Comic Sans MS" panose="030F0702030302020204" pitchFamily="66" charset="0"/>
                <a:ea typeface="Meiryo UI" panose="020B0604030504040204" pitchFamily="50" charset="-128"/>
              </a:endParaRPr>
            </a:p>
            <a:p>
              <a:pPr algn="ctr"/>
              <a:r>
                <a:rPr kumimoji="1" lang="ja-JP" altLang="en-US" sz="1600" b="1" dirty="0" smtClean="0">
                  <a:latin typeface="Comic Sans MS" panose="030F0702030302020204" pitchFamily="66" charset="0"/>
                  <a:ea typeface="Meiryo UI" panose="020B0604030504040204" pitchFamily="50" charset="-128"/>
                </a:rPr>
                <a:t>インターホンは不要</a:t>
              </a:r>
              <a:r>
                <a:rPr kumimoji="1" lang="ja-JP" altLang="en-US" sz="1600" dirty="0" smtClean="0">
                  <a:latin typeface="Comic Sans MS" panose="030F0702030302020204" pitchFamily="66" charset="0"/>
                  <a:ea typeface="Meiryo UI" panose="020B0604030504040204" pitchFamily="50" charset="-128"/>
                </a:rPr>
                <a:t>です</a:t>
              </a:r>
              <a:endParaRPr kumimoji="1" lang="ja-JP" altLang="en-US" sz="1600" dirty="0">
                <a:latin typeface="Comic Sans MS" panose="030F0702030302020204" pitchFamily="66" charset="0"/>
                <a:ea typeface="Meiryo UI" panose="020B0604030504040204" pitchFamily="50" charset="-128"/>
              </a:endParaRPr>
            </a:p>
          </p:txBody>
        </p:sp>
        <p:pic>
          <p:nvPicPr>
            <p:cNvPr id="19" name="図 18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280410" y="3501195"/>
              <a:ext cx="1676399" cy="1676399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9394735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45</Words>
  <Application>Microsoft Office PowerPoint</Application>
  <PresentationFormat>ワイド画面</PresentationFormat>
  <Paragraphs>12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Meiryo UI</vt:lpstr>
      <vt:lpstr>ＭＳ Ｐゴシック</vt:lpstr>
      <vt:lpstr>Arial</vt:lpstr>
      <vt:lpstr>Calibri</vt:lpstr>
      <vt:lpstr>Calibri Light</vt:lpstr>
      <vt:lpstr>Comic Sans MS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2021-03-21T13:17:48Z</dcterms:created>
  <dcterms:modified xsi:type="dcterms:W3CDTF">2021-03-21T13:18:03Z</dcterms:modified>
</cp:coreProperties>
</file>